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B0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8676"/>
            <a:ext cx="18288000" cy="10685676"/>
          </a:xfrm>
          <a:custGeom>
            <a:avLst/>
            <a:gdLst/>
            <a:ahLst/>
            <a:cxnLst/>
            <a:rect r="r" b="b" t="t" l="l"/>
            <a:pathLst>
              <a:path h="10685676" w="18288000">
                <a:moveTo>
                  <a:pt x="0" y="0"/>
                </a:moveTo>
                <a:lnTo>
                  <a:pt x="18288000" y="0"/>
                </a:lnTo>
                <a:lnTo>
                  <a:pt x="18288000" y="10685676"/>
                </a:lnTo>
                <a:lnTo>
                  <a:pt x="0" y="1068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695" r="0" b="-202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01838" y="-123825"/>
            <a:ext cx="9931596" cy="2316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0"/>
              </a:lnSpc>
            </a:pPr>
            <a:r>
              <a:rPr lang="en-US" sz="6657">
                <a:solidFill>
                  <a:srgbClr val="000000"/>
                </a:solidFill>
                <a:latin typeface="Canva Sans Bold"/>
              </a:rPr>
              <a:t>Ayodhya Ram</a:t>
            </a:r>
          </a:p>
          <a:p>
            <a:pPr algn="ctr">
              <a:lnSpc>
                <a:spcPts val="9320"/>
              </a:lnSpc>
            </a:pPr>
            <a:r>
              <a:rPr lang="en-US" sz="6657">
                <a:solidFill>
                  <a:srgbClr val="000000"/>
                </a:solidFill>
                <a:latin typeface="Canva Sans Bold"/>
              </a:rPr>
              <a:t>Temple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29" y="4200968"/>
            <a:ext cx="17995341" cy="3175943"/>
          </a:xfrm>
          <a:custGeom>
            <a:avLst/>
            <a:gdLst/>
            <a:ahLst/>
            <a:cxnLst/>
            <a:rect r="r" b="b" t="t" l="l"/>
            <a:pathLst>
              <a:path h="3175943" w="17995341">
                <a:moveTo>
                  <a:pt x="0" y="0"/>
                </a:moveTo>
                <a:lnTo>
                  <a:pt x="17995342" y="0"/>
                </a:lnTo>
                <a:lnTo>
                  <a:pt x="17995342" y="3175944"/>
                </a:lnTo>
                <a:lnTo>
                  <a:pt x="0" y="317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" r="-1029" b="-105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14400"/>
            <a:ext cx="18288000" cy="328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6057">
                <a:solidFill>
                  <a:srgbClr val="000000"/>
                </a:solidFill>
                <a:latin typeface="Canva Sans Bold"/>
              </a:rPr>
              <a:t>7)Retrieve details about a specific deity (e.g., Rama) 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836" y="3726394"/>
            <a:ext cx="17682328" cy="4984404"/>
          </a:xfrm>
          <a:custGeom>
            <a:avLst/>
            <a:gdLst/>
            <a:ahLst/>
            <a:cxnLst/>
            <a:rect r="r" b="b" t="t" l="l"/>
            <a:pathLst>
              <a:path h="4984404" w="17682328">
                <a:moveTo>
                  <a:pt x="0" y="0"/>
                </a:moveTo>
                <a:lnTo>
                  <a:pt x="17682328" y="0"/>
                </a:lnTo>
                <a:lnTo>
                  <a:pt x="17682328" y="4984404"/>
                </a:lnTo>
                <a:lnTo>
                  <a:pt x="0" y="498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" t="-3980" r="-58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14400"/>
            <a:ext cx="18288000" cy="317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5757">
                <a:solidFill>
                  <a:srgbClr val="000000"/>
                </a:solidFill>
                <a:latin typeface="Canva Sans Bold"/>
              </a:rPr>
              <a:t>8)Find the start and end dates of the construction phases for the Ram Mandir?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958" y="3432067"/>
            <a:ext cx="17822084" cy="1161578"/>
          </a:xfrm>
          <a:custGeom>
            <a:avLst/>
            <a:gdLst/>
            <a:ahLst/>
            <a:cxnLst/>
            <a:rect r="r" b="b" t="t" l="l"/>
            <a:pathLst>
              <a:path h="1161578" w="17822084">
                <a:moveTo>
                  <a:pt x="0" y="0"/>
                </a:moveTo>
                <a:lnTo>
                  <a:pt x="17822084" y="0"/>
                </a:lnTo>
                <a:lnTo>
                  <a:pt x="17822084" y="1161578"/>
                </a:lnTo>
                <a:lnTo>
                  <a:pt x="0" y="116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" t="0" r="-87" b="-44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8954" y="4843057"/>
            <a:ext cx="10243703" cy="5030571"/>
          </a:xfrm>
          <a:custGeom>
            <a:avLst/>
            <a:gdLst/>
            <a:ahLst/>
            <a:cxnLst/>
            <a:rect r="r" b="b" t="t" l="l"/>
            <a:pathLst>
              <a:path h="5030571" w="10243703">
                <a:moveTo>
                  <a:pt x="0" y="0"/>
                </a:moveTo>
                <a:lnTo>
                  <a:pt x="10243704" y="0"/>
                </a:lnTo>
                <a:lnTo>
                  <a:pt x="10243704" y="5030571"/>
                </a:lnTo>
                <a:lnTo>
                  <a:pt x="0" y="5030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2153"/>
            <a:ext cx="18288000" cy="335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6257">
                <a:solidFill>
                  <a:srgbClr val="000000"/>
                </a:solidFill>
                <a:latin typeface="Canva Sans Bold"/>
              </a:rPr>
              <a:t>9)Count the number of events associated with each temple?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47214"/>
            <a:ext cx="16433676" cy="6438984"/>
          </a:xfrm>
          <a:custGeom>
            <a:avLst/>
            <a:gdLst/>
            <a:ahLst/>
            <a:cxnLst/>
            <a:rect r="r" b="b" t="t" l="l"/>
            <a:pathLst>
              <a:path h="6438984" w="16433676">
                <a:moveTo>
                  <a:pt x="0" y="0"/>
                </a:moveTo>
                <a:lnTo>
                  <a:pt x="16433676" y="0"/>
                </a:lnTo>
                <a:lnTo>
                  <a:pt x="16433676" y="6438985"/>
                </a:lnTo>
                <a:lnTo>
                  <a:pt x="0" y="643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6" r="0" b="-28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206582"/>
            <a:ext cx="18288000" cy="342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6457">
                <a:solidFill>
                  <a:srgbClr val="000000"/>
                </a:solidFill>
                <a:latin typeface="Canva Sans Bold"/>
              </a:rPr>
              <a:t>10)Find the donors who made contributions on or after 2021-06-01?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4950" y="1430013"/>
            <a:ext cx="7146262" cy="8268853"/>
          </a:xfrm>
          <a:custGeom>
            <a:avLst/>
            <a:gdLst/>
            <a:ahLst/>
            <a:cxnLst/>
            <a:rect r="r" b="b" t="t" l="l"/>
            <a:pathLst>
              <a:path h="8268853" w="7146262">
                <a:moveTo>
                  <a:pt x="0" y="0"/>
                </a:moveTo>
                <a:lnTo>
                  <a:pt x="7146262" y="0"/>
                </a:lnTo>
                <a:lnTo>
                  <a:pt x="7146262" y="8268853"/>
                </a:lnTo>
                <a:lnTo>
                  <a:pt x="0" y="8268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65" t="-10063" r="-17831" b="-100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34" y="238596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9919" y="70036"/>
            <a:ext cx="800816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634" y="9118476"/>
            <a:ext cx="63569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Nitish Kumar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9602" y="9118476"/>
            <a:ext cx="63569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Digits n 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89160">
            <a:off x="1067202" y="2191123"/>
            <a:ext cx="5860909" cy="7319057"/>
          </a:xfrm>
          <a:custGeom>
            <a:avLst/>
            <a:gdLst/>
            <a:ahLst/>
            <a:cxnLst/>
            <a:rect r="r" b="b" t="t" l="l"/>
            <a:pathLst>
              <a:path h="7319057" w="5860909">
                <a:moveTo>
                  <a:pt x="0" y="0"/>
                </a:moveTo>
                <a:lnTo>
                  <a:pt x="5860908" y="0"/>
                </a:lnTo>
                <a:lnTo>
                  <a:pt x="5860908" y="7319058"/>
                </a:lnTo>
                <a:lnTo>
                  <a:pt x="0" y="731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18777" y="1900357"/>
            <a:ext cx="11269223" cy="485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0"/>
              </a:lnSpc>
              <a:spcBef>
                <a:spcPct val="0"/>
              </a:spcBef>
            </a:pPr>
          </a:p>
          <a:p>
            <a:pPr algn="ctr">
              <a:lnSpc>
                <a:spcPts val="7780"/>
              </a:lnSpc>
              <a:spcBef>
                <a:spcPct val="0"/>
              </a:spcBef>
            </a:pPr>
            <a:r>
              <a:rPr lang="en-US" sz="5557">
                <a:solidFill>
                  <a:srgbClr val="000000"/>
                </a:solidFill>
                <a:latin typeface="Canva Sans Bold"/>
              </a:rPr>
              <a:t>The challenge is to craft SQL queries to extract insights from the Ayodhya Ram Temple database.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3256" y="547090"/>
            <a:ext cx="5063377" cy="12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  <a:spcBef>
                <a:spcPct val="0"/>
              </a:spcBef>
            </a:pPr>
            <a:r>
              <a:rPr lang="en-US" sz="7057">
                <a:solidFill>
                  <a:srgbClr val="000000"/>
                </a:solidFill>
                <a:latin typeface="Canva Sans Bold"/>
              </a:rPr>
              <a:t>Challenge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5875" y="8430464"/>
            <a:ext cx="2821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95117" y="9191625"/>
            <a:ext cx="4922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Kamutam Litheeshwar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6566" y="2166635"/>
            <a:ext cx="7270350" cy="7304047"/>
          </a:xfrm>
          <a:custGeom>
            <a:avLst/>
            <a:gdLst/>
            <a:ahLst/>
            <a:cxnLst/>
            <a:rect r="r" b="b" t="t" l="l"/>
            <a:pathLst>
              <a:path h="7304047" w="7270350">
                <a:moveTo>
                  <a:pt x="0" y="0"/>
                </a:moveTo>
                <a:lnTo>
                  <a:pt x="7270350" y="0"/>
                </a:lnTo>
                <a:lnTo>
                  <a:pt x="7270350" y="7304047"/>
                </a:lnTo>
                <a:lnTo>
                  <a:pt x="0" y="7304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5" t="-11335" r="-43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11619" y="361093"/>
            <a:ext cx="2864763" cy="12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0"/>
              </a:lnSpc>
              <a:spcBef>
                <a:spcPct val="0"/>
              </a:spcBef>
            </a:pPr>
            <a:r>
              <a:rPr lang="en-US" sz="7057">
                <a:solidFill>
                  <a:srgbClr val="000000"/>
                </a:solidFill>
                <a:latin typeface="Canva Sans Bold"/>
              </a:rPr>
              <a:t>Tables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526" y="3894503"/>
            <a:ext cx="18054949" cy="3216791"/>
          </a:xfrm>
          <a:custGeom>
            <a:avLst/>
            <a:gdLst/>
            <a:ahLst/>
            <a:cxnLst/>
            <a:rect r="r" b="b" t="t" l="l"/>
            <a:pathLst>
              <a:path h="3216791" w="18054949">
                <a:moveTo>
                  <a:pt x="0" y="0"/>
                </a:moveTo>
                <a:lnTo>
                  <a:pt x="18054948" y="0"/>
                </a:lnTo>
                <a:lnTo>
                  <a:pt x="18054948" y="3216791"/>
                </a:lnTo>
                <a:lnTo>
                  <a:pt x="0" y="321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6" r="-3024" b="-60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674" y="1703248"/>
            <a:ext cx="17290653" cy="219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</a:pPr>
            <a:r>
              <a:rPr lang="en-US" sz="6002">
                <a:solidFill>
                  <a:srgbClr val="000000"/>
                </a:solidFill>
                <a:latin typeface="Canva Sans Bold"/>
              </a:rPr>
              <a:t>1)Retrieve information about the Ram Mandir?</a:t>
            </a:r>
          </a:p>
          <a:p>
            <a:pPr algn="ctr">
              <a:lnSpc>
                <a:spcPts val="92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4017" y="3134042"/>
            <a:ext cx="11759966" cy="4526849"/>
          </a:xfrm>
          <a:custGeom>
            <a:avLst/>
            <a:gdLst/>
            <a:ahLst/>
            <a:cxnLst/>
            <a:rect r="r" b="b" t="t" l="l"/>
            <a:pathLst>
              <a:path h="4526849" w="11759966">
                <a:moveTo>
                  <a:pt x="0" y="0"/>
                </a:moveTo>
                <a:lnTo>
                  <a:pt x="11759966" y="0"/>
                </a:lnTo>
                <a:lnTo>
                  <a:pt x="11759966" y="4526849"/>
                </a:lnTo>
                <a:lnTo>
                  <a:pt x="0" y="452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257" y="654679"/>
            <a:ext cx="17721485" cy="32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3"/>
              </a:lnSpc>
            </a:pPr>
            <a:r>
              <a:rPr lang="en-US" sz="5702">
                <a:solidFill>
                  <a:srgbClr val="000000"/>
                </a:solidFill>
                <a:latin typeface="Canva Sans Bold"/>
              </a:rPr>
              <a:t>2)List all construction phases for the Ram Mandir?</a:t>
            </a:r>
          </a:p>
          <a:p>
            <a:pPr algn="ctr">
              <a:lnSpc>
                <a:spcPts val="8403"/>
              </a:lnSpc>
            </a:pPr>
          </a:p>
          <a:p>
            <a:pPr algn="ctr">
              <a:lnSpc>
                <a:spcPts val="92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910" y="4539093"/>
            <a:ext cx="17234181" cy="3730027"/>
          </a:xfrm>
          <a:custGeom>
            <a:avLst/>
            <a:gdLst/>
            <a:ahLst/>
            <a:cxnLst/>
            <a:rect r="r" b="b" t="t" l="l"/>
            <a:pathLst>
              <a:path h="3730027" w="17234181">
                <a:moveTo>
                  <a:pt x="0" y="0"/>
                </a:moveTo>
                <a:lnTo>
                  <a:pt x="17234180" y="0"/>
                </a:lnTo>
                <a:lnTo>
                  <a:pt x="17234180" y="3730027"/>
                </a:lnTo>
                <a:lnTo>
                  <a:pt x="0" y="373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19" r="0" b="-38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399845"/>
            <a:ext cx="18288000" cy="313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5657">
                <a:solidFill>
                  <a:srgbClr val="000000"/>
                </a:solidFill>
                <a:latin typeface="Canva Sans Bold"/>
              </a:rPr>
              <a:t>3)Find the total amount of donations received for the Ram Mandir?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583" y="4200968"/>
            <a:ext cx="17540834" cy="4334028"/>
          </a:xfrm>
          <a:custGeom>
            <a:avLst/>
            <a:gdLst/>
            <a:ahLst/>
            <a:cxnLst/>
            <a:rect r="r" b="b" t="t" l="l"/>
            <a:pathLst>
              <a:path h="4334028" w="17540834">
                <a:moveTo>
                  <a:pt x="0" y="0"/>
                </a:moveTo>
                <a:lnTo>
                  <a:pt x="17540834" y="0"/>
                </a:lnTo>
                <a:lnTo>
                  <a:pt x="17540834" y="4334028"/>
                </a:lnTo>
                <a:lnTo>
                  <a:pt x="0" y="433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15" r="0" b="-115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14400"/>
            <a:ext cx="18288000" cy="328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6057">
                <a:solidFill>
                  <a:srgbClr val="000000"/>
                </a:solidFill>
                <a:latin typeface="Canva Sans Bold"/>
              </a:rPr>
              <a:t>4)Get details about the architecture of the Ram Mandir?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5839" y="2383051"/>
            <a:ext cx="12516322" cy="4671368"/>
          </a:xfrm>
          <a:custGeom>
            <a:avLst/>
            <a:gdLst/>
            <a:ahLst/>
            <a:cxnLst/>
            <a:rect r="r" b="b" t="t" l="l"/>
            <a:pathLst>
              <a:path h="4671368" w="12516322">
                <a:moveTo>
                  <a:pt x="0" y="0"/>
                </a:moveTo>
                <a:lnTo>
                  <a:pt x="12516322" y="0"/>
                </a:lnTo>
                <a:lnTo>
                  <a:pt x="12516322" y="4671369"/>
                </a:lnTo>
                <a:lnTo>
                  <a:pt x="0" y="4671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297142"/>
            <a:ext cx="18288000" cy="2446603"/>
          </a:xfrm>
          <a:custGeom>
            <a:avLst/>
            <a:gdLst/>
            <a:ahLst/>
            <a:cxnLst/>
            <a:rect r="r" b="b" t="t" l="l"/>
            <a:pathLst>
              <a:path h="2446603" w="18288000">
                <a:moveTo>
                  <a:pt x="0" y="0"/>
                </a:moveTo>
                <a:lnTo>
                  <a:pt x="18288000" y="0"/>
                </a:lnTo>
                <a:lnTo>
                  <a:pt x="18288000" y="2446603"/>
                </a:lnTo>
                <a:lnTo>
                  <a:pt x="0" y="2446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5" t="-8680" r="-2851" b="-175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30955" y="-114300"/>
            <a:ext cx="18288000" cy="328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6057">
                <a:solidFill>
                  <a:srgbClr val="000000"/>
                </a:solidFill>
                <a:latin typeface="Canva Sans Bold"/>
              </a:rPr>
              <a:t>5)Retrieve events associated with the Ram Mandir?</a:t>
            </a:r>
          </a:p>
          <a:p>
            <a:pPr algn="ctr">
              <a:lnSpc>
                <a:spcPts val="93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0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403" y="3702634"/>
            <a:ext cx="16513897" cy="3943642"/>
          </a:xfrm>
          <a:custGeom>
            <a:avLst/>
            <a:gdLst/>
            <a:ahLst/>
            <a:cxnLst/>
            <a:rect r="r" b="b" t="t" l="l"/>
            <a:pathLst>
              <a:path h="3943642" w="16513897">
                <a:moveTo>
                  <a:pt x="0" y="0"/>
                </a:moveTo>
                <a:lnTo>
                  <a:pt x="16513897" y="0"/>
                </a:lnTo>
                <a:lnTo>
                  <a:pt x="16513897" y="3943642"/>
                </a:lnTo>
                <a:lnTo>
                  <a:pt x="0" y="3943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8" r="0" b="-24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576466" y="610997"/>
            <a:ext cx="18682424" cy="197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5657">
                <a:solidFill>
                  <a:srgbClr val="000000"/>
                </a:solidFill>
                <a:latin typeface="Canva Sans Bold"/>
              </a:rPr>
              <a:t>6)Find donors who contributed more than 50000 towards the Ram Mandir?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DAF7V0D3b84</dc:identifier>
  <dcterms:modified xsi:type="dcterms:W3CDTF">2011-08-01T06:04:30Z</dcterms:modified>
  <cp:revision>1</cp:revision>
  <dc:title>Ayodhya</dc:title>
</cp:coreProperties>
</file>